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2T16:12:00.07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37 1017 5224 0 0,'3'0'21'0'0,"0"0"1"0"0,0 1 0 0 0,-1-1-1 0 0,1 1 1 0 0,0 0-1 0 0,4 1 1 0 0,10 2 308 0 0,-20 9 93 0 0,2-11-366 0 0,0-1 0 0 0,1 1 0 0 0,-1 0 0 0 0,1-1 0 0 0,-1 1-1 0 0,1 0 1 0 0,0 0 0 0 0,0 2 0 0 0,0-2-16 0 0,0-1-6 0 0,0-1 0 0 0,0 0 0 0 0,0 1 0 0 0,0-1 0 0 0,0 1-1 0 0,0-1 1 0 0,0 0 0 0 0,0 1 0 0 0,1-1 0 0 0,-2 0 0 0 0,1 1 0 0 0,0-1 0 0 0,0 1 0 0 0,0-1 0 0 0,0 0 0 0 0,0 1 0 0 0,0-1 0 0 0,0 0 0 0 0,0 1 0 0 0,-1-1-1 0 0,1 1 1 0 0,0-1 0 0 0,0 0 0 0 0,0 0 0 0 0,-1 1 0 0 0,1-1 35 0 0,0 1-35 0 0,-1-1 0 0 0,-2 3 347 0 0,3-3-355 0 0,0 0 1 0 0,-1 0-1 0 0,1 1 1 0 0,0-1-1 0 0,0 0 1 0 0,-1 0-1 0 0,1 0 1 0 0,0 0-1 0 0,0 0 1 0 0,-1 0 0 0 0,1 0-1 0 0,0 0 1 0 0,0 0-1 0 0,-1 0 1 0 0,1 0-1 0 0,0 0 1 0 0,-1 0-1 0 0,0 0-14 0 0,0 0 0 0 0,-1 1 0 0 0,1-1-1 0 0,0 0 1 0 0,0-1 0 0 0,0 1 0 0 0,-1 0-1 0 0,1 0 1 0 0,0 0 0 0 0,0-1 0 0 0,0 1-1 0 0,0-1 1 0 0,0 1 0 0 0,-1-1 0 0 0,1 1-1 0 0,0-1 1 0 0,0 0 0 0 0,0 1-1 0 0,1-1 1 0 0,-1 0 0 0 0,0 0 0 0 0,0 0-1 0 0,0 0 1 0 0,0 0 0 0 0,1 1 0 0 0,-2-3-1 0 0,1 1 8 0 0,0 1-1 0 0,1 0 0 0 0,-1 0 0 0 0,0 0 0 0 0,0-1 0 0 0,0 1 0 0 0,0 0 0 0 0,0 0 1 0 0,-1 0-1 0 0,1 1 0 0 0,0-1 0 0 0,0 0 0 0 0,-1 0 0 0 0,1 1 0 0 0,0-1 1 0 0,-3 0-1 0 0,3 1 55 0 0,-7 0 728 0 0,16 0-772 0 0,0 0 1 0 0,0-1 0 0 0,0 0-1 0 0,0 0 1 0 0,0-1 0 0 0,14-4-1 0 0,-15 3-11 0 0,-1 1 0 0 0,1 0-1 0 0,0 1 1 0 0,0-1 0 0 0,12 1-1 0 0,-15 0 0 0 0,0 0 1 0 0,0 0-1 0 0,0 0 0 0 0,0 0 0 0 0,0 0 0 0 0,7-5 0 0 0,-1 2-7 0 0,-9 4-9 0 0,0-1 0 0 0,0 1 0 0 0,0-1 0 0 0,0 1 0 0 0,0 0 0 0 0,0-1 0 0 0,0 1 0 0 0,0 0 0 0 0,1 0 1 0 0,-1 0-1 0 0,0 0 0 0 0,0 0 0 0 0,2 0 0 0 0,11 2 26 0 0,4-2 4 0 0,-11 1-23 0 0,1-1-1 0 0,-1-1 1 0 0,1 1 0 0 0,-1-1 0 0 0,1 0 0 0 0,-1-1 0 0 0,12-3 0 0 0,-5 1 7 0 0,0 0 1 0 0,0 1 0 0 0,16-1-1 0 0,-17 2 11 0 0,0 0 0 0 0,0-1 0 0 0,23-7 0 0 0,-32 9-17 0 0,1-1 1 0 0,0 1-1 0 0,0 1 0 0 0,-1-1 0 0 0,1 1 0 0 0,7-1 0 0 0,-8 2-4 0 0,0-1-1 0 0,0-1 1 0 0,0 1-1 0 0,0 0 0 0 0,0-1 1 0 0,0 0-1 0 0,0 0 1 0 0,0 0-1 0 0,-1-1 1 0 0,5-1-1 0 0,-4 1 4 0 0,0 1 0 0 0,1-1 0 0 0,-1 1 0 0 0,1 0 0 0 0,-1 0-1 0 0,1 1 1 0 0,-1 0 0 0 0,1-1 0 0 0,-1 1 0 0 0,10 2 0 0 0,18-2 45 0 0,-30-1-50 0 0,-1 1 1 0 0,1-1-1 0 0,-1 1 1 0 0,1-1-1 0 0,-1 0 1 0 0,1 1-1 0 0,-1-1 1 0 0,0 0-1 0 0,1 0 1 0 0,-1 0-1 0 0,2-2 1 0 0,-1 1 0 0 0,-1 1 1 0 0,1 0-1 0 0,-1 0 1 0 0,1 0-1 0 0,0 0 0 0 0,-1 0 1 0 0,1 0-1 0 0,2-1 1 0 0,7 0 19 0 0,0 0 1 0 0,0 1 0 0 0,1 0 0 0 0,-1 1 0 0 0,14 1 0 0 0,-12 0 1 0 0,0 0 0 0 0,1-2 0 0 0,15-1 1 0 0,0-9 6 0 0,-26 9-28 0 0,1 1 0 0 0,0-1-1 0 0,0 1 1 0 0,-1 0 0 0 0,1-1-1 0 0,0 2 1 0 0,0-1-1 0 0,5 0 1 0 0,-5 1 0 0 0,-1 0 0 0 0,0 0 0 0 0,0 0 0 0 0,0-1-1 0 0,0 1 1 0 0,0-1 0 0 0,0 0 0 0 0,0 0 0 0 0,0 0 0 0 0,0 0 0 0 0,3-3 0 0 0,7 0-1 0 0,-1 0 1 0 0,1 0 0 0 0,-1 1 0 0 0,1 0-1 0 0,23-1 1 0 0,-10 1 4 0 0,73-17 25 0 0,-11 2-13 0 0,-72 15-19 0 0,20-7 0 0 0,-8 2 4 0 0,-1 0 2 0 0,-17 4-3 0 0,0 1 1 0 0,0 1 0 0 0,0 0-1 0 0,0 0 1 0 0,13 0-1 0 0,-17 2-4 0 0,0-1 1 0 0,-1 0-1 0 0,1 0 0 0 0,0-1 0 0 0,-1 0 0 0 0,11-4 1 0 0,6-3 5 0 0,-4 4 3 0 0,-1 0 0 0 0,1 1 0 0 0,0 1 0 0 0,0 0 0 0 0,21 1 0 0 0,-36 2-10 0 0,0 0 0 0 0,0 0 1 0 0,0 0-1 0 0,0 0 0 0 0,-1-1 1 0 0,1 1-1 0 0,0-1 0 0 0,0 0 1 0 0,-1 0-1 0 0,1 0 0 0 0,0 0 1 0 0,-1 0-1 0 0,1-1 0 0 0,-1 1 1 0 0,1-1-1 0 0,2-2 0 0 0,-1 2 2 0 0,1-1 0 0 0,0 1-1 0 0,-1 0 1 0 0,1 0 0 0 0,0 0 0 0 0,0 1-1 0 0,0-1 1 0 0,0 1 0 0 0,1 1 0 0 0,-1-1-1 0 0,7 1 1 0 0,14-3 4 0 0,-4-2 2 0 0,0-1 0 0 0,0 0-1 0 0,33-16 1 0 0,-33 14 12 0 0,0 0 0 0 0,37-7 0 0 0,12-4-5 0 0,-57 15-8 0 0,0 1 0 0 0,0 1 0 0 0,0 0 1 0 0,0 0-1 0 0,27 2 0 0 0,-38 0-7 0 0,0-1 1 0 0,0 1-1 0 0,-1-1 0 0 0,1 1 1 0 0,0-1-1 0 0,-1 0 0 0 0,1 0 1 0 0,-1 0-1 0 0,4-3 0 0 0,14-5 7 0 0,67-20 42 0 0,-14 5-9 0 0,-69 22-38 0 0,1 1 1 0 0,-1-1-1 0 0,1 0 1 0 0,-1 0-1 0 0,0 0 0 0 0,1-1 1 0 0,-1 1-1 0 0,4-4 1 0 0,-3 3 4 0 0,1 2 0 0 0,29 1 30 0 0,-20 1-34 0 0,0-1 1 0 0,0 0-1 0 0,0-1 0 0 0,0-1 0 0 0,20-5 1 0 0,5-4 3 0 0,-7 2-1 0 0,49-19 0 0 0,-28 3 8 0 0,-43 20-11 0 0,-1 1 0 0 0,15-5 0 0 0,20-8 25 0 0,-39 15-24 0 0,0 0 1 0 0,0 0-1 0 0,0 0 0 0 0,10-1 0 0 0,15-4 17 0 0,-15 2 11 0 0,28-6-1 0 0,-30 9-16 0 0,0-1 1 0 0,-1-1-1 0 0,16-6 1 0 0,-6 5-5 0 0,-1 1-3 0 0,14-8-2 0 0,20-8 4 0 0,-20 6-9 0 0,1 2 1 0 0,40-8-1 0 0,-47 12-1 0 0,66-23-1 0 0,-39 16-1 0 0,-28 7 6 0 0,35-13-1 0 0,-14 3 17 0 0,-28 10-4 0 0,24-11-1 0 0,22-12 32 0 0,-30 12-25 0 0,-24 13-10 0 0,21-14-1 0 0,-22 14-8 0 0,-7 0 7 0 0,-1-1-7 0 0,1 2 1 0 0,1 3-2 0 0,-1 0 4 0 0,-1-1 1 0 0,-2 3 0 0 0,-2 0-2 0 0,2 0-3 0 0,2 0 4 0 0,-4 0 33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2T16:14:28.84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64 276 9170 0 0,'2'15'12'0'0,"-2"-14"-10"0"0,1 0 0 0 0,-1 0 0 0 0,1 1 0 0 0,-1-1 0 0 0,0 0 0 0 0,1 0 0 0 0,-1 1 0 0 0,0-1 0 0 0,0 0 0 0 0,0 0 0 0 0,0 1 0 0 0,-1 1 0 0 0,1-1 0 0 0,0 0 0 0 0,0-1 0 0 0,-1 1 1 0 0,1 0-1 0 0,1-1 0 0 0,-1 1 0 0 0,0 0 0 0 0,0 0 0 0 0,1-1 1 0 0,0 3-1 0 0,27 141 199 0 0,-25-126-178 0 0,-2-13-13 0 0,1 1 1 0 0,0-1-1 0 0,4 12 0 0 0,3 5 5 0 0,-7-13-8 0 0,5 17 29 0 0,-1 0 0 0 0,-2 0 0 0 0,3 42 1 0 0,-7-57-17 0 0,2 0 1 0 0,0 0-1 0 0,6 22 0 0 0,1 5 20 0 0,25 158 127 0 0,-8-81-105 0 0,-11-40-35 0 0,18 101-12 0 0,-31-166-15 0 0,0-1 0 0 0,-2 1 0 0 0,1 12 0 0 0,-1-12 4 0 0,0-1 0 0 0,1 1 0 0 0,3 12 0 0 0,39 221 24 0 0,-36-194-18 0 0,-1-13 28 0 0,2 0 0 0 0,20 55 0 0 0,-13-45 2 0 0,15 71 0 0 0,-24-88-25 0 0,0-1 21 0 0,4 41 1 0 0,4 15 9 0 0,-11-69-35 0 0,-1 0-1 0 0,2-1 1 0 0,0 1-1 0 0,8 19 0 0 0,29 55 35 0 0,-38-85-44 0 0,4 11 28 0 0,10 32-1 0 0,-11-29-8 0 0,9 21-1 0 0,-3-10-2 0 0,-2 1-1 0 0,-1 0 1 0 0,7 48 0 0 0,-5-28 20 0 0,-8-19-20 0 0,-3-27-14 0 0,0 0 1 0 0,0 0-1 0 0,1 0 1 0 0,0 0-1 0 0,0 0 0 0 0,0 0 1 0 0,0-1-1 0 0,3 6 1 0 0,-1-3 2 0 0,-1 0 1 0 0,1-1-1 0 0,-1 2 0 0 0,0-1 1 0 0,-1 0-1 0 0,1 9 1 0 0,0 44 26 0 0,-2-54-30 0 0,0 14 15 0 0,-1-12-12 0 0,1-1 0 0 0,0 0 0 0 0,0 1 0 0 0,1-1 0 0 0,-1 0 0 0 0,2 0 0 0 0,-1 1 0 0 0,5 11 0 0 0,0-5 14 0 0,-1 1-1 0 0,5 22 1 0 0,3 7 33 0 0,-6-19-17 0 0,4 28 0 0 0,-6-28-1 0 0,11 36 1 0 0,-12-51-30 0 0,0 2 5 0 0,0 0 1 0 0,4 23 0 0 0,22 109 58 0 0,-26-128-56 0 0,34 175 47 0 0,-35-169-49 0 0,-1-1 0 0 0,-1 39 0 0 0,-1-33-1 0 0,0-24-10 0 0,0 0 0 0 0,1 0-1 0 0,0 0 1 0 0,0 0 0 0 0,0 0 0 0 0,0 0-1 0 0,0 0 1 0 0,3 4 0 0 0,5 15 5 0 0,4 30-1 0 0,-4-18 9 0 0,5 37-1 0 0,-13-54-8 0 0,-1 26 0 0 0,-1-17 3 0 0,1-26-8 0 0,0 1 0 0 0,1-1 0 0 0,-1 1 0 0 0,0-1 0 0 0,0 1 0 0 0,0 0 0 0 0,0-1 0 0 0,1 1 0 0 0,-1-1 0 0 0,0 1 0 0 0,0-1 0 0 0,1 1 0 0 0,-1-1 0 0 0,1 1 0 0 0,-1-1 0 0 0,0 1 0 0 0,1-1 0 0 0,-1 0 0 0 0,1 1 0 0 0,-1-1 0 0 0,1 0 0 0 0,-1 1 0 0 0,1-1 0 0 0,-1 0 0 0 0,1 0 0 0 0,0 1 0 0 0,0-1 0 0 0,3 3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2T16:14:28.84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73 248 8693 0 0,'2'10'3'0'0,"7"41"21"0"0,19 41 80 0 0,-24-77-68 0 0,3 30 0 0 0,-6-31-10 0 0,1-1 0 0 0,8 26 0 0 0,25 49 90 0 0,-11-24-14 0 0,-5-6-6 0 0,-11-30-26 0 0,2-1-1 0 0,0-1 1 0 0,22 40-1 0 0,-29-61-59 0 0,8 13 69 0 0,17 35-1 0 0,-17-26-11 0 0,1 0-1 0 0,2-1 1 0 0,23 35 0 0 0,-28-49-35 0 0,-1 1 0 0 0,0 0 0 0 0,-1 1 0 0 0,10 23 0 0 0,-9-15-1 0 0,31 79 106 0 0,-20-61-21 0 0,22 75 1 0 0,-13-47-60 0 0,-17-44-26 0 0,7 26 0 0 0,-16-44-27 0 0,1 6 14 0 0,1 1 0 0 0,1-1 1 0 0,-1 0-1 0 0,2-1 0 0 0,7 13 0 0 0,-9-17-8 0 0,-1 0 0 0 0,1-1 0 0 0,-1 1 1 0 0,2 9-1 0 0,8 15 24 0 0,-1-8-6 0 0,-1 1-1 0 0,14 46 1 0 0,2 17 49 0 0,-9-30-21 0 0,-10-34-31 0 0,-5-12-13 0 0,1 1 0 0 0,1-1 0 0 0,0 0 0 0 0,0 0 1 0 0,13 18-1 0 0,-13-21-6 0 0,0 0 0 0 0,0 1 1 0 0,7 18-1 0 0,-9-19 2 0 0,1 0 0 0 0,0 0 0 0 0,0 0 0 0 0,11 15 0 0 0,-13-20-6 0 0,0 1-1 0 0,-1-1 1 0 0,1 1 0 0 0,-1 0-1 0 0,0 0 1 0 0,0-1-1 0 0,0 1 1 0 0,0 0 0 0 0,0 8-1 0 0,2 7 4 0 0,39 135 21 0 0,-32-120-24 0 0,1 5 8 0 0,3 10 3 0 0,35 81 0 0 0,4-29-3 0 0,-30-57-2 0 0,-21-41-7 0 0,0 0 0 0 0,0 1 0 0 0,0-1 0 0 0,0-1-1 0 0,0 1 1 0 0,1 0 0 0 0,-1 0 0 0 0,1-1 0 0 0,3 3 0 0 0,6 6 4 0 0,-6-2-2 0 0,1 0-1 0 0,-1 0 0 0 0,-1 1 1 0 0,0 0-1 0 0,0 0 0 0 0,-1 0 0 0 0,-1 1 1 0 0,1-1-1 0 0,-2 1 0 0 0,3 12 1 0 0,-1-2 1 0 0,8 21 0 0 0,18 41 13 0 0,-21-57-1 0 0,2-2 1 0 0,20 38-1 0 0,5 11 20 0 0,-31-63-29 0 0,0-1 0 0 0,7 11-1 0 0,-7-13 1 0 0,-1 0 1 0 0,1 0-1 0 0,-2 0 0 0 0,7 15 0 0 0,-9-15-5 0 0,0-5 0 0 0,-1 0-1 0 0,1 0 1 0 0,-1 0 0 0 0,1 0 0 0 0,0 0 0 0 0,0 0 0 0 0,0 0 0 0 0,0 0-1 0 0,0 0 1 0 0,0 0 0 0 0,0-1 0 0 0,1 1 0 0 0,-1 0 0 0 0,1-1-1 0 0,-1 1 1 0 0,1-1 0 0 0,2 2 0 0 0,-3-2 0 0 0,0 0 0 0 0,0 1 0 0 0,0-1 0 0 0,0 0 1 0 0,0 0-1 0 0,0 0 0 0 0,0 1 0 0 0,0-1 0 0 0,-1 1 0 0 0,1-1 0 0 0,0 0 0 0 0,0 4 0 0 0,6 10 8 0 0,-2-8-7 0 0,0 1-1 0 0,-1 0 1 0 0,0 0 0 0 0,0 0-1 0 0,0 0 1 0 0,-2 0-1 0 0,1 1 1 0 0,2 11-1 0 0,7 22 7 0 0,-1-10 4 0 0,-5-14-2 0 0,12 26 0 0 0,-9-16-4 0 0,-9-24-6 0 0,1 0 0 0 0,0-1 1 0 0,0 1-1 0 0,1 0 0 0 0,-1 0 0 0 0,5 6 0 0 0,-1 0 1 0 0,0-1 1 0 0,-1 1-1 0 0,-1-1 1 0 0,1 1-1 0 0,3 20 1 0 0,-4-16-2 0 0,2 8-1 0 0,-2-7 0 0 0,1-1 0 0 0,0 1 0 0 0,1-1 0 0 0,1 0 0 0 0,8 15 0 0 0,-12-23 0 0 0,1-1 0 0 0,-1 1 0 0 0,0-1 0 0 0,2 9 0 0 0,7 19 0 0 0,4 14 0 0 0,-11-40 0 0 0,1-1 0 0 0,1 0 0 0 0,0 0 0 0 0,-3 1 0 0 0,-3-1 0 0 0,0 0 0 0 0,0-3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2T16:14:34.81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12 4 5624 0 0,'12'0'3'0'0,"-9"1"7"0"0,8 6 2 0 0,-7-4 185 0 0,-15-4 231 0 0,11 0-415 0 0,-1 1-1 0 0,1 0 1 0 0,-1 0 0 0 0,1 0-1 0 0,-1 0 1 0 0,1-1-1 0 0,0 1 1 0 0,-1 0-1 0 0,1 0 1 0 0,-1-1-1 0 0,1 1 1 0 0,0 0-1 0 0,-1-1 1 0 0,1 1-1 0 0,0 0 1 0 0,-1-1-1 0 0,1 1 1 0 0,-1-1-1 0 0,1 0 5 0 0,0 1 0 0 0,-1-1 0 0 0,1 1-1 0 0,0-1 1 0 0,-1 1 0 0 0,1-1 0 0 0,-1 1-1 0 0,1 0 1 0 0,-1-1 0 0 0,1 1 0 0 0,-1 0 0 0 0,1-1-1 0 0,-1 1 1 0 0,1 0 0 0 0,-1-1 0 0 0,0 1-1 0 0,1 0 1 0 0,-1 0 0 0 0,0 0 0 0 0,-12 2 1115 0 0,32 1-768 0 0,-19-3-361 0 0,0 0 1 0 0,0 0-1 0 0,1 0 1 0 0,-1 0-1 0 0,0 0 1 0 0,1 0-1 0 0,-1 0 1 0 0,0 0-1 0 0,0 0 1 0 0,1 0-1 0 0,-1 0 1 0 0,0 0-1 0 0,1 0 1 0 0,-1 0-1 0 0,0 1 1 0 0,0-1-1 0 0,1 0 1 0 0,-1 0-1 0 0,0 0 1 0 0,0 0-1 0 0,0 1 1 0 0,1-1-1 0 0,-1 0 0 0 0,0 0 1 0 0,0 1-1 0 0,0-1 1 0 0,1 0-1 0 0,-1 1 1 0 0,0-1-1 0 0,0 0 0 0 0,1 1 0 0 0,-1-1 0 0 0,0 0 0 0 0,0 1 0 0 0,1-1 0 0 0,-1 0 0 0 0,0 1 0 0 0,1-1 0 0 0,-1 0 1 0 0,0 0-1 0 0,1 0 0 0 0,-1 1 0 0 0,0-1 0 0 0,1 0 0 0 0,-1 0 0 0 0,1 0 0 0 0,-1 0 0 0 0,1 1 0 0 0,1 0 14 0 0,1 0 0 0 0,-1 0 0 0 0,0 1 0 0 0,0-1 0 0 0,0 1-1 0 0,0 0 1 0 0,0 0 0 0 0,0-1 0 0 0,-1 1 0 0 0,1 0 0 0 0,-1 1-1 0 0,1-1 1 0 0,-1 0 0 0 0,0 0 0 0 0,2 4 0 0 0,18 27 160 0 0,-20-32-172 0 0,0 0 0 0 0,-1 0 0 0 0,1 0 0 0 0,0 0 0 0 0,-1 0 0 0 0,1 0 0 0 0,0 0 1 0 0,-1 0-1 0 0,0 1 0 0 0,1-1 0 0 0,-1 0 0 0 0,0 0 0 0 0,1 3 0 0 0,0 2 9 0 0,5 13 28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2T16:14:37.07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1 797 5320 0 0,'11'5'3390'0'0,"-6"-10"-2982"0"0,-4 4-400 0 0,0-2 10 0 0,1 0 0 0 0,0 0 0 0 0,0 0 0 0 0,0 1 0 0 0,0-1 0 0 0,0 1 0 0 0,1-1 0 0 0,-1 1 1 0 0,1 0-1 0 0,0 0 0 0 0,-1 0 0 0 0,6-3 0 0 0,44-13 406 0 0,-30 9-214 0 0,1 1 0 0 0,47-9 1 0 0,-68 17-203 0 0,-1 0 0 0 0,1-1 0 0 0,0 1 0 0 0,-1 0 0 0 0,1 0 0 0 0,0 0 0 0 0,-1 0 0 0 0,1 1 0 0 0,-1-1-1 0 0,3 1 1 0 0,-2-1-4 0 0,-1 0 0 0 0,0 1 0 0 0,0-1 0 0 0,0 0 0 0 0,1 0 0 0 0,-1 0 0 0 0,0 0 0 0 0,0 0 0 0 0,0 0 0 0 0,1-1 0 0 0,-1 1 0 0 0,0 0 0 0 0,0-1 0 0 0,0 1-1 0 0,0-1 1 0 0,2 0 0 0 0,74-23 218 0 0,-21 6-71 0 0,-45 13-107 0 0,0 1-1 0 0,1 1 1 0 0,-1-1-1 0 0,1 2 1 0 0,-1 0-1 0 0,17-1 1 0 0,10 4 64 0 0,-21 0-69 0 0,0-1 1 0 0,0 0-1 0 0,0-2 0 0 0,1 1 0 0 0,21-7 1 0 0,-28 6-16 0 0,0 0 1 0 0,0 0 0 0 0,0 1 0 0 0,22 1 0 0 0,-23 0-6 0 0,0 0 0 0 0,1 0 0 0 0,-1-1 0 0 0,0-1 0 0 0,18-4 0 0 0,-13 1-3 0 0,7-3 47 0 0,45-10 1 0 0,-41 12 29 0 0,51-17 1 0 0,-14 5 42 0 0,-21 8-56 0 0,-31 8-64 0 0,1 0 0 0 0,-1 1 0 0 0,1 0 0 0 0,0 0 0 0 0,11 2 0 0 0,-11 0 1 0 0,0-1 1 0 0,-1 0-1 0 0,1-1 0 0 0,-1 0 0 0 0,20-5 1 0 0,53-19 78 0 0,-69 21-73 0 0,1 0 0 0 0,-1 1 0 0 0,0 1 0 0 0,1 0 0 0 0,0 1 0 0 0,20 1 0 0 0,-30 0-16 0 0,0-1-1 0 0,0 0 1 0 0,-1 0 0 0 0,1 0 0 0 0,9-4 0 0 0,17-4 13 0 0,-17 6-9 0 0,2 1 1 0 0,1 0 1 0 0,-2-2-1 0 0,1 0 1 0 0,26-11 0 0 0,-24 8 16 0 0,39-10 1 0 0,-40 12-4 0 0,0 0-1 0 0,31-14 1 0 0,-29 11-19 0 0,6-3 2 0 0,-21 8-5 0 0,1 0 1 0 0,0 1 0 0 0,0-1-1 0 0,0 1 1 0 0,0 1 0 0 0,1-1-1 0 0,-1 1 1 0 0,0 0 0 0 0,1 0-1 0 0,-1 1 1 0 0,13 1 0 0 0,-17-2-3 0 0,0 1 1 0 0,1 0-1 0 0,-1-1 1 0 0,0 1 0 0 0,1-1-1 0 0,-1 0 1 0 0,0 0 0 0 0,0 0-1 0 0,0 0 1 0 0,0 0-1 0 0,0 0 1 0 0,4-3 0 0 0,-4 2 0 0 0,0 1 0 0 0,0-1 0 0 0,0 1 0 0 0,0 0 0 0 0,0 0 0 0 0,0 0 0 0 0,0 0 0 0 0,0 0 0 0 0,0 1 0 0 0,1-1 0 0 0,-1 1 0 0 0,5-1 0 0 0,-4 1 0 0 0,1 0 0 0 0,-1 0-1 0 0,1 0 0 0 0,-1 0 0 0 0,1 0 1 0 0,-1-1-1 0 0,1 1 0 0 0,-1-1 0 0 0,0 0 1 0 0,1 0-1 0 0,-1 0 0 0 0,6-4 1 0 0,-2 2 6 0 0,1-1 0 0 0,1 1 0 0 0,15-5 0 0 0,-14 5 0 0 0,-1 0 1 0 0,17-7-1 0 0,-10 2 5 0 0,1 1 0 0 0,34-9 0 0 0,-6 2 0 0 0,31-9 17 0 0,19-7 18 0 0,73-30 23 0 0,-45 29-2 0 0,30-17-3 0 0,-66 20-30 0 0,-84 27-35 0 0,-5 1-5 0 0,31 1 28 0 0,-23-1-22 0 0,0 0 2 0 0,0 0-2 0 0,0 0 2 0 0,0 0-2 0 0,-1 0 2 0 0,-1 0-2 0 0,-4 0 4 0 0,0 0-1 0 0,0 3-3 0 0,15 7 6 0 0,-9-6 2 0 0,1 1-7 0 0,-1 1 1 0 0,-1 1-2 0 0,1-3 2 0 0,1-1-2 0 0,-1 2 2 0 0,-1 0-2 0 0,1-3 2 0 0,0 2-2 0 0,0-3 2 0 0,0-1-2 0 0,0 0 2 0 0,-1 0-2 0 0,-2 0 5 0 0,-2 0 23 0 0,12 8-22 0 0,-9-6-8 0 0,0 1-1 0 0,0 0 1 0 0,-1 0 0 0 0,1 1 0 0 0,-1-1-1 0 0,1 1 1 0 0,-1 0 0 0 0,0-1 0 0 0,4 9-1 0 0,2 5 4 0 0,7 19-1 0 0,-12-27-2 0 0,5 13 1 0 0,-1 1 1 0 0,8 34 0 0 0,-13-35-3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E6EB-FE10-4658-96D0-A7511DFD576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6F24-6A50-4E25-B998-C27963266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136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E6EB-FE10-4658-96D0-A7511DFD576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6F24-6A50-4E25-B998-C27963266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18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E6EB-FE10-4658-96D0-A7511DFD576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6F24-6A50-4E25-B998-C27963266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9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E6EB-FE10-4658-96D0-A7511DFD576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6F24-6A50-4E25-B998-C27963266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611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E6EB-FE10-4658-96D0-A7511DFD576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6F24-6A50-4E25-B998-C27963266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83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E6EB-FE10-4658-96D0-A7511DFD576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6F24-6A50-4E25-B998-C27963266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693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E6EB-FE10-4658-96D0-A7511DFD576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6F24-6A50-4E25-B998-C27963266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43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E6EB-FE10-4658-96D0-A7511DFD576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6F24-6A50-4E25-B998-C27963266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30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E6EB-FE10-4658-96D0-A7511DFD576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6F24-6A50-4E25-B998-C27963266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88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E6EB-FE10-4658-96D0-A7511DFD576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6F24-6A50-4E25-B998-C27963266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310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E6EB-FE10-4658-96D0-A7511DFD576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F6F24-6A50-4E25-B998-C27963266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52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FE6EB-FE10-4658-96D0-A7511DFD576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F6F24-6A50-4E25-B998-C27963266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4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7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customXml" Target="../ink/ink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airpano.ru/360photo/china-great-wall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013B96-00EE-1E99-9576-75A7CA8A72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654" y="181909"/>
            <a:ext cx="9226756" cy="66760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17654" y="181909"/>
            <a:ext cx="3528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Подготовка к ВПР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101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47703"/>
          </a:xfrm>
        </p:spPr>
        <p:txBody>
          <a:bodyPr>
            <a:normAutofit/>
          </a:bodyPr>
          <a:lstStyle/>
          <a:p>
            <a:r>
              <a:rPr lang="ru-RU" dirty="0" smtClean="0"/>
              <a:t>Домашнее задние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§ 23, «Опиши рисунок» (письменно)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129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013B96-00EE-1E99-9576-75A7CA8A72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082" y="90954"/>
            <a:ext cx="9226756" cy="66760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9C36C199-74EC-A40B-4AD5-DF7BB8651BFC}"/>
                  </a:ext>
                </a:extLst>
              </p14:cNvPr>
              <p14:cNvContentPartPr/>
              <p14:nvPr/>
            </p14:nvContentPartPr>
            <p14:xfrm>
              <a:off x="9094085" y="4987743"/>
              <a:ext cx="1423440" cy="38700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9C36C199-74EC-A40B-4AD5-DF7BB8651B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31445" y="4925103"/>
                <a:ext cx="1549080" cy="51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C8CFCF8D-9A3C-DB5B-634D-5EA73C4D6565}"/>
              </a:ext>
            </a:extLst>
          </p:cNvPr>
          <p:cNvGrpSpPr/>
          <p:nvPr/>
        </p:nvGrpSpPr>
        <p:grpSpPr>
          <a:xfrm>
            <a:off x="8779805" y="3511383"/>
            <a:ext cx="1743480" cy="1771920"/>
            <a:chOff x="8779805" y="3511383"/>
            <a:chExt cx="1743480" cy="177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2" name="Рукописный ввод 61">
                  <a:extLst>
                    <a:ext uri="{FF2B5EF4-FFF2-40B4-BE49-F238E27FC236}">
                      <a16:creationId xmlns:a16="http://schemas.microsoft.com/office/drawing/2014/main" id="{CCB6DD33-19D5-99CA-7783-37B616DFCB7E}"/>
                    </a:ext>
                  </a:extLst>
                </p14:cNvPr>
                <p14:cNvContentPartPr/>
                <p14:nvPr/>
              </p14:nvContentPartPr>
              <p14:xfrm>
                <a:off x="8779805" y="3829263"/>
                <a:ext cx="304920" cy="1454040"/>
              </p14:xfrm>
            </p:contentPart>
          </mc:Choice>
          <mc:Fallback xmlns="">
            <p:pic>
              <p:nvPicPr>
                <p:cNvPr id="62" name="Рукописный ввод 61">
                  <a:extLst>
                    <a:ext uri="{FF2B5EF4-FFF2-40B4-BE49-F238E27FC236}">
                      <a16:creationId xmlns:a16="http://schemas.microsoft.com/office/drawing/2014/main" id="{CCB6DD33-19D5-99CA-7783-37B616DFCB7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17165" y="3766623"/>
                  <a:ext cx="430560" cy="157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1" name="Рукописный ввод 60">
                  <a:extLst>
                    <a:ext uri="{FF2B5EF4-FFF2-40B4-BE49-F238E27FC236}">
                      <a16:creationId xmlns:a16="http://schemas.microsoft.com/office/drawing/2014/main" id="{B23E44BC-B710-C48D-C2C4-BE23D803DAB3}"/>
                    </a:ext>
                  </a:extLst>
                </p14:cNvPr>
                <p14:cNvContentPartPr/>
                <p14:nvPr/>
              </p14:nvContentPartPr>
              <p14:xfrm>
                <a:off x="9958445" y="3511383"/>
                <a:ext cx="564840" cy="1417320"/>
              </p14:xfrm>
            </p:contentPart>
          </mc:Choice>
          <mc:Fallback xmlns="">
            <p:pic>
              <p:nvPicPr>
                <p:cNvPr id="61" name="Рукописный ввод 60">
                  <a:extLst>
                    <a:ext uri="{FF2B5EF4-FFF2-40B4-BE49-F238E27FC236}">
                      <a16:creationId xmlns:a16="http://schemas.microsoft.com/office/drawing/2014/main" id="{B23E44BC-B710-C48D-C2C4-BE23D803DAB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895805" y="3448743"/>
                  <a:ext cx="690480" cy="154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49334BCD-BB01-D4EB-09A0-C662A36C2C49}"/>
              </a:ext>
            </a:extLst>
          </p:cNvPr>
          <p:cNvGrpSpPr/>
          <p:nvPr/>
        </p:nvGrpSpPr>
        <p:grpSpPr>
          <a:xfrm>
            <a:off x="8745605" y="3429663"/>
            <a:ext cx="1205280" cy="361800"/>
            <a:chOff x="8745605" y="3429663"/>
            <a:chExt cx="1205280" cy="36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3" name="Рукописный ввод 62">
                  <a:extLst>
                    <a:ext uri="{FF2B5EF4-FFF2-40B4-BE49-F238E27FC236}">
                      <a16:creationId xmlns:a16="http://schemas.microsoft.com/office/drawing/2014/main" id="{65B60996-1F41-6EEB-A92A-B13C1583C7EB}"/>
                    </a:ext>
                  </a:extLst>
                </p14:cNvPr>
                <p14:cNvContentPartPr/>
                <p14:nvPr/>
              </p14:nvContentPartPr>
              <p14:xfrm>
                <a:off x="8745605" y="3747183"/>
                <a:ext cx="36000" cy="44280"/>
              </p14:xfrm>
            </p:contentPart>
          </mc:Choice>
          <mc:Fallback xmlns="">
            <p:pic>
              <p:nvPicPr>
                <p:cNvPr id="63" name="Рукописный ввод 62">
                  <a:extLst>
                    <a:ext uri="{FF2B5EF4-FFF2-40B4-BE49-F238E27FC236}">
                      <a16:creationId xmlns:a16="http://schemas.microsoft.com/office/drawing/2014/main" id="{65B60996-1F41-6EEB-A92A-B13C1583C7E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682605" y="3684543"/>
                  <a:ext cx="1616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4" name="Рукописный ввод 63">
                  <a:extLst>
                    <a:ext uri="{FF2B5EF4-FFF2-40B4-BE49-F238E27FC236}">
                      <a16:creationId xmlns:a16="http://schemas.microsoft.com/office/drawing/2014/main" id="{FD0F2F4E-AE37-8EE3-6C9A-8EB80AD7601E}"/>
                    </a:ext>
                  </a:extLst>
                </p14:cNvPr>
                <p14:cNvContentPartPr/>
                <p14:nvPr/>
              </p14:nvContentPartPr>
              <p14:xfrm>
                <a:off x="8753525" y="3429663"/>
                <a:ext cx="1197360" cy="289080"/>
              </p14:xfrm>
            </p:contentPart>
          </mc:Choice>
          <mc:Fallback xmlns="">
            <p:pic>
              <p:nvPicPr>
                <p:cNvPr id="64" name="Рукописный ввод 63">
                  <a:extLst>
                    <a:ext uri="{FF2B5EF4-FFF2-40B4-BE49-F238E27FC236}">
                      <a16:creationId xmlns:a16="http://schemas.microsoft.com/office/drawing/2014/main" id="{FD0F2F4E-AE37-8EE3-6C9A-8EB80AD7601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690885" y="3367023"/>
                  <a:ext cx="1323000" cy="4147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1D9524C-D10B-4663-9639-83C4AACF6A8D}"/>
              </a:ext>
            </a:extLst>
          </p:cNvPr>
          <p:cNvSpPr txBox="1"/>
          <p:nvPr/>
        </p:nvSpPr>
        <p:spPr>
          <a:xfrm>
            <a:off x="7391400" y="2005039"/>
            <a:ext cx="3662114" cy="160043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9800">
                <a:solidFill>
                  <a:srgbClr val="E71224"/>
                </a:solidFill>
              </a:rPr>
              <a:t>Китай</a:t>
            </a:r>
          </a:p>
        </p:txBody>
      </p:sp>
    </p:spTree>
    <p:extLst>
      <p:ext uri="{BB962C8B-B14F-4D97-AF65-F5344CB8AC3E}">
        <p14:creationId xmlns:p14="http://schemas.microsoft.com/office/powerpoint/2010/main" val="88175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1.1zoom.ru/b5050/753/268499-werecat_2048x1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bg2">
                    <a:lumMod val="10000"/>
                  </a:schemeClr>
                </a:solidFill>
              </a:rPr>
              <a:t>Первый властелин единого Китая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150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1.1zoom.ru/b5050/753/268499-werecat_2048x1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446" y="152474"/>
            <a:ext cx="10545726" cy="2590726"/>
          </a:xfrm>
        </p:spPr>
        <p:txBody>
          <a:bodyPr/>
          <a:lstStyle/>
          <a:p>
            <a:r>
              <a:rPr lang="ru-RU" i="1" dirty="0"/>
              <a:t>Одно из китайских государств называлось ЦИНЬ.</a:t>
            </a:r>
            <a:br>
              <a:rPr lang="ru-RU" i="1" dirty="0"/>
            </a:br>
            <a:r>
              <a:rPr lang="ru-RU" i="1" dirty="0"/>
              <a:t>В 221г. до </a:t>
            </a:r>
            <a:r>
              <a:rPr lang="ru-RU" i="1" dirty="0" err="1"/>
              <a:t>н.э</a:t>
            </a:r>
            <a:r>
              <a:rPr lang="ru-RU" i="1" dirty="0"/>
              <a:t> Цинь Шихуанди объединил весь Китай.</a:t>
            </a:r>
          </a:p>
        </p:txBody>
      </p:sp>
      <p:pic>
        <p:nvPicPr>
          <p:cNvPr id="2052" name="Picture 4" descr="https://www.istmira.com/uploads/posts/2019-03/1553187995_terracotta-qin-shi-hua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958" y="2105245"/>
            <a:ext cx="3503876" cy="467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417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1.1zoom.ru/b5050/753/268499-werecat_2048x1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Завоевательные походы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465239"/>
              </p:ext>
            </p:extLst>
          </p:nvPr>
        </p:nvGraphicFramePr>
        <p:xfrm>
          <a:off x="1233967" y="1690688"/>
          <a:ext cx="9724065" cy="40543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41355">
                  <a:extLst>
                    <a:ext uri="{9D8B030D-6E8A-4147-A177-3AD203B41FA5}">
                      <a16:colId xmlns:a16="http://schemas.microsoft.com/office/drawing/2014/main" val="1351828164"/>
                    </a:ext>
                  </a:extLst>
                </a:gridCol>
                <a:gridCol w="3241355">
                  <a:extLst>
                    <a:ext uri="{9D8B030D-6E8A-4147-A177-3AD203B41FA5}">
                      <a16:colId xmlns:a16="http://schemas.microsoft.com/office/drawing/2014/main" val="3861296456"/>
                    </a:ext>
                  </a:extLst>
                </a:gridCol>
                <a:gridCol w="3241355">
                  <a:extLst>
                    <a:ext uri="{9D8B030D-6E8A-4147-A177-3AD203B41FA5}">
                      <a16:colId xmlns:a16="http://schemas.microsoft.com/office/drawing/2014/main" val="2631474610"/>
                    </a:ext>
                  </a:extLst>
                </a:gridCol>
              </a:tblGrid>
              <a:tr h="1351452">
                <a:tc>
                  <a:txBody>
                    <a:bodyPr/>
                    <a:lstStyle/>
                    <a:p>
                      <a:r>
                        <a:rPr lang="ru-RU" sz="2400" dirty="0"/>
                        <a:t>Направление военного</a:t>
                      </a:r>
                      <a:r>
                        <a:rPr lang="ru-RU" sz="2400" baseline="0" dirty="0"/>
                        <a:t> похода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Чем</a:t>
                      </a:r>
                      <a:r>
                        <a:rPr lang="ru-RU" sz="2400" baseline="0" dirty="0"/>
                        <a:t> богата завоевываемая местность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Цель военного</a:t>
                      </a:r>
                      <a:r>
                        <a:rPr lang="ru-RU" sz="2400" baseline="0" dirty="0"/>
                        <a:t> похода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722112"/>
                  </a:ext>
                </a:extLst>
              </a:tr>
              <a:tr h="135145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657964"/>
                  </a:ext>
                </a:extLst>
              </a:tr>
              <a:tr h="135145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039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167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1.1zoom.ru/b5050/753/268499-werecat_2048x1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Завоевательные походы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618113"/>
              </p:ext>
            </p:extLst>
          </p:nvPr>
        </p:nvGraphicFramePr>
        <p:xfrm>
          <a:off x="1233967" y="1690688"/>
          <a:ext cx="9724065" cy="40543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41355">
                  <a:extLst>
                    <a:ext uri="{9D8B030D-6E8A-4147-A177-3AD203B41FA5}">
                      <a16:colId xmlns:a16="http://schemas.microsoft.com/office/drawing/2014/main" val="1351828164"/>
                    </a:ext>
                  </a:extLst>
                </a:gridCol>
                <a:gridCol w="3241355">
                  <a:extLst>
                    <a:ext uri="{9D8B030D-6E8A-4147-A177-3AD203B41FA5}">
                      <a16:colId xmlns:a16="http://schemas.microsoft.com/office/drawing/2014/main" val="3861296456"/>
                    </a:ext>
                  </a:extLst>
                </a:gridCol>
                <a:gridCol w="3241355">
                  <a:extLst>
                    <a:ext uri="{9D8B030D-6E8A-4147-A177-3AD203B41FA5}">
                      <a16:colId xmlns:a16="http://schemas.microsoft.com/office/drawing/2014/main" val="2631474610"/>
                    </a:ext>
                  </a:extLst>
                </a:gridCol>
              </a:tblGrid>
              <a:tr h="1351452">
                <a:tc>
                  <a:txBody>
                    <a:bodyPr/>
                    <a:lstStyle/>
                    <a:p>
                      <a:r>
                        <a:rPr lang="ru-RU" sz="2400" dirty="0"/>
                        <a:t>Направление военного</a:t>
                      </a:r>
                      <a:r>
                        <a:rPr lang="ru-RU" sz="2400" baseline="0" dirty="0"/>
                        <a:t> похода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Чем</a:t>
                      </a:r>
                      <a:r>
                        <a:rPr lang="ru-RU" sz="2400" baseline="0" dirty="0"/>
                        <a:t> богата завоевываемая местность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Цель военного</a:t>
                      </a:r>
                      <a:r>
                        <a:rPr lang="ru-RU" sz="2400" baseline="0" dirty="0"/>
                        <a:t> похода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722112"/>
                  </a:ext>
                </a:extLst>
              </a:tr>
              <a:tr h="1351452">
                <a:tc>
                  <a:txBody>
                    <a:bodyPr/>
                    <a:lstStyle/>
                    <a:p>
                      <a:r>
                        <a:rPr lang="ru-RU" sz="2400" dirty="0"/>
                        <a:t>Юг- побережье Южно- Китайского моря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Рис, слоновая кость,</a:t>
                      </a:r>
                      <a:r>
                        <a:rPr lang="ru-RU" sz="2400" baseline="0" dirty="0"/>
                        <a:t> рог носорога, жемчуг, павлины и др. птицы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Отобрать</a:t>
                      </a:r>
                      <a:r>
                        <a:rPr lang="ru-RU" sz="2400" baseline="0" dirty="0"/>
                        <a:t> землю, создать военное поселение.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657964"/>
                  </a:ext>
                </a:extLst>
              </a:tr>
              <a:tr h="1351452">
                <a:tc>
                  <a:txBody>
                    <a:bodyPr/>
                    <a:lstStyle/>
                    <a:p>
                      <a:r>
                        <a:rPr lang="ru-RU" sz="2400" dirty="0"/>
                        <a:t>Север – гунны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Территория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Завоевать территорию</a:t>
                      </a:r>
                      <a:r>
                        <a:rPr lang="ru-RU" sz="2400" baseline="0" dirty="0"/>
                        <a:t>, укрепить  государство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039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476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1.1zoom.ru/b5050/753/268499-werecat_2048x1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03776"/>
          </a:xfrm>
        </p:spPr>
        <p:txBody>
          <a:bodyPr/>
          <a:lstStyle/>
          <a:p>
            <a:r>
              <a:rPr lang="ru-RU" b="1" i="1" dirty="0"/>
              <a:t>                       Паспорт сооружения.</a:t>
            </a:r>
            <a:br>
              <a:rPr lang="ru-RU" b="1" i="1" dirty="0"/>
            </a:br>
            <a:r>
              <a:rPr lang="ru-RU" b="1" i="1" dirty="0"/>
              <a:t>Название:_____________________________</a:t>
            </a:r>
            <a:br>
              <a:rPr lang="ru-RU" b="1" i="1" dirty="0"/>
            </a:br>
            <a:r>
              <a:rPr lang="ru-RU" b="1" i="1" dirty="0"/>
              <a:t>Функции:______________________________</a:t>
            </a:r>
            <a:br>
              <a:rPr lang="ru-RU" b="1" i="1" dirty="0"/>
            </a:br>
            <a:r>
              <a:rPr lang="ru-RU" b="1" i="1" dirty="0"/>
              <a:t>Строители:_________________</a:t>
            </a:r>
            <a:br>
              <a:rPr lang="ru-RU" b="1" i="1" dirty="0"/>
            </a:br>
            <a:r>
              <a:rPr lang="ru-RU" b="1" i="1" dirty="0"/>
              <a:t>Высота:__________________</a:t>
            </a:r>
            <a:br>
              <a:rPr lang="ru-RU" b="1" i="1" dirty="0"/>
            </a:br>
            <a:r>
              <a:rPr lang="ru-RU" b="1" i="1" dirty="0"/>
              <a:t>Ширина:_________________</a:t>
            </a:r>
            <a:br>
              <a:rPr lang="ru-RU" b="1" i="1" dirty="0"/>
            </a:br>
            <a:r>
              <a:rPr lang="ru-RU" b="1" i="1" dirty="0"/>
              <a:t>       Оснащение:_________</a:t>
            </a:r>
            <a:br>
              <a:rPr lang="ru-RU" b="1" i="1" dirty="0"/>
            </a:br>
            <a:r>
              <a:rPr lang="ru-RU" b="1" i="1" dirty="0"/>
              <a:t>           Длина:_____________</a:t>
            </a:r>
          </a:p>
        </p:txBody>
      </p:sp>
    </p:spTree>
    <p:extLst>
      <p:ext uri="{BB962C8B-B14F-4D97-AF65-F5344CB8AC3E}">
        <p14:creationId xmlns:p14="http://schemas.microsoft.com/office/powerpoint/2010/main" val="1855048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1.1zoom.ru/b5050/753/268499-werecat_2048x1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51564"/>
            <a:ext cx="10515600" cy="7109563"/>
          </a:xfrm>
        </p:spPr>
        <p:txBody>
          <a:bodyPr>
            <a:normAutofit/>
          </a:bodyPr>
          <a:lstStyle/>
          <a:p>
            <a:r>
              <a:rPr lang="ru-RU" b="1" i="1" dirty="0"/>
              <a:t>                       Паспорт сооружения.</a:t>
            </a:r>
            <a:br>
              <a:rPr lang="ru-RU" b="1" i="1" dirty="0"/>
            </a:br>
            <a:r>
              <a:rPr lang="ru-RU" b="1" i="1" dirty="0"/>
              <a:t>Название: </a:t>
            </a:r>
            <a:r>
              <a:rPr lang="ru-RU" sz="3600" b="1" i="1" dirty="0"/>
              <a:t>Великая Китайская стена </a:t>
            </a:r>
            <a:br>
              <a:rPr lang="ru-RU" sz="3600" b="1" i="1" dirty="0"/>
            </a:br>
            <a:r>
              <a:rPr lang="ru-RU" b="1" i="1" dirty="0"/>
              <a:t>Функции: </a:t>
            </a:r>
            <a:r>
              <a:rPr lang="ru-RU" sz="3600" b="1" i="1" dirty="0"/>
              <a:t>Удержать отвоеванные у гуннов земли , обезопасить торговые пути от их набегов </a:t>
            </a:r>
            <a:br>
              <a:rPr lang="ru-RU" sz="3600" b="1" i="1" dirty="0"/>
            </a:br>
            <a:r>
              <a:rPr lang="ru-RU" b="1" i="1" dirty="0"/>
              <a:t>Строители: </a:t>
            </a:r>
            <a:r>
              <a:rPr lang="ru-RU" sz="3600" b="1" i="1" dirty="0"/>
              <a:t>осужденные, простые китайцы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>Высота:</a:t>
            </a:r>
            <a:r>
              <a:rPr lang="ru-RU" sz="3200" b="1" i="1" dirty="0"/>
              <a:t>2-3 этажный дом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>Ширина: </a:t>
            </a:r>
            <a:r>
              <a:rPr lang="ru-RU" sz="3200" b="1" i="1" dirty="0"/>
              <a:t>немного больше повозки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>       Оснащение: </a:t>
            </a:r>
            <a:r>
              <a:rPr lang="ru-RU" sz="3200" b="1" i="1" dirty="0"/>
              <a:t>смотровые щели,</a:t>
            </a:r>
            <a:br>
              <a:rPr lang="ru-RU" sz="3200" b="1" i="1" dirty="0"/>
            </a:br>
            <a:r>
              <a:rPr lang="ru-RU" sz="3200" b="1" i="1" dirty="0"/>
              <a:t>             бойницы           </a:t>
            </a:r>
            <a:br>
              <a:rPr lang="ru-RU" sz="3200" b="1" i="1" dirty="0"/>
            </a:br>
            <a:r>
              <a:rPr lang="ru-RU" sz="3200" b="1" i="1" dirty="0"/>
              <a:t>             </a:t>
            </a:r>
            <a:r>
              <a:rPr lang="ru-RU" b="1" i="1" dirty="0"/>
              <a:t>Длина: </a:t>
            </a:r>
            <a:r>
              <a:rPr lang="ru-RU" sz="3200" b="1" i="1" dirty="0"/>
              <a:t>тысячи км.</a:t>
            </a:r>
          </a:p>
        </p:txBody>
      </p:sp>
    </p:spTree>
    <p:extLst>
      <p:ext uri="{BB962C8B-B14F-4D97-AF65-F5344CB8AC3E}">
        <p14:creationId xmlns:p14="http://schemas.microsoft.com/office/powerpoint/2010/main" val="795021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Великая </a:t>
            </a:r>
            <a:r>
              <a:rPr lang="ru-RU" dirty="0">
                <a:hlinkClick r:id="rId2"/>
              </a:rPr>
              <a:t>Китайская</a:t>
            </a:r>
            <a:r>
              <a:rPr lang="ru-RU" dirty="0"/>
              <a:t> стена </a:t>
            </a:r>
          </a:p>
        </p:txBody>
      </p:sp>
      <p:pic>
        <p:nvPicPr>
          <p:cNvPr id="1026" name="Picture 2" descr="https://webpulse.imgsmail.ru/imgpreview?mb=webpulse&amp;key=pulse_cabinet-file-303e6cda-f243-4312-9d76-ec98d7560c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690688"/>
            <a:ext cx="88201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989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88</Words>
  <Application>Microsoft Office PowerPoint</Application>
  <PresentationFormat>Широкоэкранный</PresentationFormat>
  <Paragraphs>22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Первый властелин единого Китая</vt:lpstr>
      <vt:lpstr>Одно из китайских государств называлось ЦИНЬ. В 221г. до н.э Цинь Шихуанди объединил весь Китай.</vt:lpstr>
      <vt:lpstr>Завоевательные походы</vt:lpstr>
      <vt:lpstr>Завоевательные походы</vt:lpstr>
      <vt:lpstr>                       Паспорт сооружения. Название:_____________________________ Функции:______________________________ Строители:_________________ Высота:__________________ Ширина:_________________        Оснащение:_________            Длина:_____________</vt:lpstr>
      <vt:lpstr>                       Паспорт сооружения. Название: Великая Китайская стена  Функции: Удержать отвоеванные у гуннов земли , обезопасить торговые пути от их набегов  Строители: осужденные, простые китайцы Высота:2-3 этажный дом Ширина: немного больше повозки        Оснащение: смотровые щели,              бойницы                         Длина: тысячи км.</vt:lpstr>
      <vt:lpstr>Великая Китайская стена </vt:lpstr>
      <vt:lpstr>Домашнее задние  § 23, «Опиши рисунок» (письменно)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Первый властелин единого Китая</dc:title>
  <dc:creator>1</dc:creator>
  <cp:lastModifiedBy>Исаева Лидия Валентиновна</cp:lastModifiedBy>
  <cp:revision>10</cp:revision>
  <dcterms:created xsi:type="dcterms:W3CDTF">2021-12-14T15:33:31Z</dcterms:created>
  <dcterms:modified xsi:type="dcterms:W3CDTF">2024-01-11T07:04:25Z</dcterms:modified>
</cp:coreProperties>
</file>