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81" autoAdjust="0"/>
  </p:normalViewPr>
  <p:slideViewPr>
    <p:cSldViewPr snapToGrid="0">
      <p:cViewPr varScale="1">
        <p:scale>
          <a:sx n="74" d="100"/>
          <a:sy n="74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4B89-6EE2-4B47-A9B7-42A9A4EBCD6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2FC3-DE7E-4375-980D-2C2ECB2F0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24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4B89-6EE2-4B47-A9B7-42A9A4EBCD6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2FC3-DE7E-4375-980D-2C2ECB2F0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34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4B89-6EE2-4B47-A9B7-42A9A4EBCD6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2FC3-DE7E-4375-980D-2C2ECB2F0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4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4B89-6EE2-4B47-A9B7-42A9A4EBCD6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2FC3-DE7E-4375-980D-2C2ECB2F0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0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4B89-6EE2-4B47-A9B7-42A9A4EBCD6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2FC3-DE7E-4375-980D-2C2ECB2F0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66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4B89-6EE2-4B47-A9B7-42A9A4EBCD6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2FC3-DE7E-4375-980D-2C2ECB2F0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32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4B89-6EE2-4B47-A9B7-42A9A4EBCD6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2FC3-DE7E-4375-980D-2C2ECB2F0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0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4B89-6EE2-4B47-A9B7-42A9A4EBCD6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2FC3-DE7E-4375-980D-2C2ECB2F0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93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4B89-6EE2-4B47-A9B7-42A9A4EBCD6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2FC3-DE7E-4375-980D-2C2ECB2F0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84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4B89-6EE2-4B47-A9B7-42A9A4EBCD6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2FC3-DE7E-4375-980D-2C2ECB2F0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16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54B89-6EE2-4B47-A9B7-42A9A4EBCD6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2FC3-DE7E-4375-980D-2C2ECB2F0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75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54B89-6EE2-4B47-A9B7-42A9A4EBCD6F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2FC3-DE7E-4375-980D-2C2ECB2F0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7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СССР и Мир в начале 1980-х гг. предпосылки реформ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П. 15 </a:t>
            </a:r>
          </a:p>
          <a:p>
            <a:r>
              <a:rPr lang="ru-RU" dirty="0" smtClean="0"/>
              <a:t>История 11 класс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250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57" y="0"/>
            <a:ext cx="10738021" cy="6857999"/>
          </a:xfrm>
        </p:spPr>
      </p:pic>
    </p:spTree>
    <p:extLst>
      <p:ext uri="{BB962C8B-B14F-4D97-AF65-F5344CB8AC3E}">
        <p14:creationId xmlns:p14="http://schemas.microsoft.com/office/powerpoint/2010/main" val="1938120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Черненко Константин Устинович 1911-1985 гг.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22" y="1326524"/>
            <a:ext cx="8489091" cy="5321411"/>
          </a:xfrm>
        </p:spPr>
      </p:pic>
      <p:sp>
        <p:nvSpPr>
          <p:cNvPr id="3" name="Прямоугольник 2"/>
          <p:cNvSpPr/>
          <p:nvPr/>
        </p:nvSpPr>
        <p:spPr>
          <a:xfrm>
            <a:off x="1223493" y="1287887"/>
            <a:ext cx="9350062" cy="10560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981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Горбачев Михаил Сергеевич (1931-2022)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227" y="1495168"/>
            <a:ext cx="7673546" cy="5251621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531" y="1347040"/>
            <a:ext cx="9364268" cy="140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8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15 вопросы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 14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Думаем , сравниваем 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рассуждаем № 5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(письменно)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6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 в начале 1980-х гг.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?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чем отличие постиндустриального общества от индустриального?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40290"/>
              </p:ext>
            </p:extLst>
          </p:nvPr>
        </p:nvGraphicFramePr>
        <p:xfrm>
          <a:off x="1112108" y="4361934"/>
          <a:ext cx="9047892" cy="137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3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55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СССР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5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23319" y="3768811"/>
            <a:ext cx="8896865" cy="518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Какие процессы происходили в мире под влиянием научно-технического процесса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0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4"/>
            <a:ext cx="9889901" cy="6492875"/>
          </a:xfrm>
        </p:spPr>
      </p:pic>
    </p:spTree>
    <p:extLst>
      <p:ext uri="{BB962C8B-B14F-4D97-AF65-F5344CB8AC3E}">
        <p14:creationId xmlns:p14="http://schemas.microsoft.com/office/powerpoint/2010/main" val="77111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Нарастание кризисных явлений в социальной и идейно-политической жизни СССР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70454"/>
            <a:ext cx="9454978" cy="5387545"/>
          </a:xfrm>
        </p:spPr>
      </p:pic>
    </p:spTree>
    <p:extLst>
      <p:ext uri="{BB962C8B-B14F-4D97-AF65-F5344CB8AC3E}">
        <p14:creationId xmlns:p14="http://schemas.microsoft.com/office/powerpoint/2010/main" val="70383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Охарактеризуйте социально-экономическое положение СССР к середине 1980-х гг.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Стр. 203-204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и информационная система?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 ?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Сельское хозяйство ?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?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Финансы?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Политическая и партийная система ?</a:t>
            </a:r>
          </a:p>
          <a:p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3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38" y="148281"/>
            <a:ext cx="9730337" cy="6524368"/>
          </a:xfrm>
        </p:spPr>
      </p:pic>
    </p:spTree>
    <p:extLst>
      <p:ext uri="{BB962C8B-B14F-4D97-AF65-F5344CB8AC3E}">
        <p14:creationId xmlns:p14="http://schemas.microsoft.com/office/powerpoint/2010/main" val="96859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561" y="365125"/>
            <a:ext cx="10515600" cy="67284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Андропов Юрий Владимирович 1914-1984 гг.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27" y="759854"/>
            <a:ext cx="9823621" cy="62340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38200" y="1037968"/>
            <a:ext cx="10515600" cy="1305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802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5" y="123568"/>
            <a:ext cx="11454714" cy="6623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1638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709"/>
            <a:ext cx="10896600" cy="6314302"/>
          </a:xfrm>
        </p:spPr>
      </p:pic>
    </p:spTree>
    <p:extLst>
      <p:ext uri="{BB962C8B-B14F-4D97-AF65-F5344CB8AC3E}">
        <p14:creationId xmlns:p14="http://schemas.microsoft.com/office/powerpoint/2010/main" val="41055740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120</Words>
  <Application>Microsoft Office PowerPoint</Application>
  <PresentationFormat>Широкоэкранный</PresentationFormat>
  <Paragraphs>26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СССР и Мир в начале 1980-х гг. предпосылки реформ </vt:lpstr>
      <vt:lpstr>Мир в начале 1980-х гг. </vt:lpstr>
      <vt:lpstr>Презентация PowerPoint</vt:lpstr>
      <vt:lpstr>Нарастание кризисных явлений в социальной и идейно-политической жизни СССР</vt:lpstr>
      <vt:lpstr>Охарактеризуйте социально-экономическое положение СССР к середине 1980-х гг.</vt:lpstr>
      <vt:lpstr>Презентация PowerPoint</vt:lpstr>
      <vt:lpstr>Андропов Юрий Владимирович 1914-1984 гг.</vt:lpstr>
      <vt:lpstr>Презентация PowerPoint</vt:lpstr>
      <vt:lpstr>Презентация PowerPoint</vt:lpstr>
      <vt:lpstr>Презентация PowerPoint</vt:lpstr>
      <vt:lpstr>Черненко Константин Устинович 1911-1985 гг. </vt:lpstr>
      <vt:lpstr>Горбачев Михаил Сергеевич (1931-2022)</vt:lpstr>
      <vt:lpstr>Домашнее задание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СССР и Мир в начале 1980-х гг. предпосылки реформ</dc:title>
  <dc:creator>пользователь</dc:creator>
  <cp:lastModifiedBy>Исаева Лидия Валентиновна</cp:lastModifiedBy>
  <cp:revision>20</cp:revision>
  <dcterms:created xsi:type="dcterms:W3CDTF">2022-01-10T20:41:38Z</dcterms:created>
  <dcterms:modified xsi:type="dcterms:W3CDTF">2024-01-11T07:06:55Z</dcterms:modified>
</cp:coreProperties>
</file>